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A2B8"/>
    <a:srgbClr val="ADD8E6"/>
    <a:srgbClr val="628B52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C5619-CFF3-4E74-AACA-6DDEB4515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368EDB-ECB6-4A2B-9C99-A7C90CAB85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9917B8-57DB-4CFA-B90D-1F1CE589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6ED88A-CB3C-4163-A00F-37EDED8D5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618A93-353E-42B9-8C5D-0C2F9131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401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B3EA5B-36DD-468D-BB8A-6C91FB221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3D34A54-2896-4674-ADF4-B3E3887A4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242CAF-ADC8-427E-9CBB-0EAACF0D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9BAA9F-9999-401B-A96C-43C809CF9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EA4363-6761-4DBC-A750-2745CEB73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8652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AA390F5-72B6-4D9B-B659-63D9BCF09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5A2621E-AA42-4B83-8ECD-FA4404BAE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80E77F-01B5-4725-81BD-B1458FEE4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B910F9-236D-40A9-9F50-D5D9271D2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217390-CB70-4C5E-800E-DC70116A0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2032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1C59D-D0A8-4177-BDA7-E3F5BB945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FED3F0-F63D-4047-852B-F2B91A286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C77884-EBF9-450F-BA7E-3E4BB1CCB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F0F82F-1C8C-41FD-ADDE-BD1E426E3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92222A-6507-490B-8E75-6F83EC20A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8633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B8082-F65F-442D-B211-414492AD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FB4EA4-4FB9-4462-9628-E1A20849D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32587E-AC10-4BE6-B514-ED687C194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1A08A1-380A-4DD7-9BC7-FBE04C03A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697259-8378-44C4-96FA-E3340EB91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7964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FE8EC-CEB1-4134-81C8-52C705A1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492331-28AC-4B4D-A19D-7282AF43F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0C59BD0-44EB-4821-81B0-B8564859E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67EEBB1-2FB7-4023-8600-3E929D2D2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B822CF-8E6D-404C-B381-362C521B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3B4450-305F-4EA2-B512-F12048424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873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160610-3376-4B52-B5E7-7788A98C8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ED860D-E8CD-4088-ACC8-C309CABE5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8680B7-0E40-44C4-9691-D9D64DF4C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CA6BA7F-A0C9-4BF2-B69E-EDF3826DED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22BDD08-E9F2-496C-A817-90E1DE784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2B91956-67ED-46F0-A463-CF7ECF1F3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A0E6E1B-76DE-4C48-8F32-D392AA0A4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A420D70-4BF4-4C1B-8D74-19C04814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185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EF6441-BFE6-40B4-BAB1-EFCECAFBC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5BF708A-5343-49FF-B64A-CB5FB45CA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82B8404-5EED-4789-977D-9EE727F8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AD4A21-4762-48D0-BA55-9D09801F2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5740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6A9C9C-43AF-44AD-95A3-8A4DDA208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F0E8551-CA81-42FF-98EF-3C2FCAACD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D9913C-3B0A-47E3-A2F2-5BE36E73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441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07A83-6C08-47BC-B16A-D17E45CB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5F8E1E-4AE1-4A9F-B93C-CF70FC85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098150-0FA6-44DD-A1A3-43173C6708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C960EFD-FE90-47D4-8D73-15F8E40DD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A6B6A3-8A25-4C5D-B91A-9143B9ED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E26368-5E76-4594-A839-703C44052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620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ED087F-F111-40D2-A815-9F8859D8D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EFF04B4-0E48-4F8B-B3DD-3AFD20FDE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A41E248-8539-4DC9-9735-82F6448D6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894ECC-0E39-4632-9A59-87EFB29D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B560E6-F858-452E-887A-A107543EC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F8722B-52B1-4CDA-B665-B1091548F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339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E326E52-1B7C-4846-976A-7F0D96DBF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F32BDB-C38B-480E-B066-4DE378599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CB724C-94CD-45DC-AD2D-5E6E0578F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3A43E-ECD5-4293-865C-E4EADB866DB0}" type="datetimeFigureOut">
              <a:rPr lang="es-ES" smtClean="0"/>
              <a:t>29/04/2018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009A7A-A532-4CE2-8502-72C9ED307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C37155-6F52-4681-ACA5-88CF1D2CE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AA3FD-2757-401E-B72B-C8C00E5EF7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1800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A955170-334B-42ED-9EC7-D5C913C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9621427-E0DC-4AC0-BA3A-4D6719CB1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533" y="238124"/>
            <a:ext cx="3729991" cy="207221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647EA97-A275-443E-961D-8A0450C49052}"/>
              </a:ext>
            </a:extLst>
          </p:cNvPr>
          <p:cNvSpPr/>
          <p:nvPr/>
        </p:nvSpPr>
        <p:spPr>
          <a:xfrm>
            <a:off x="0" y="5379868"/>
            <a:ext cx="12192000" cy="1074198"/>
          </a:xfrm>
          <a:prstGeom prst="rect">
            <a:avLst/>
          </a:prstGeom>
          <a:solidFill>
            <a:srgbClr val="628B52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000" dirty="0">
                <a:latin typeface="Eras Bold ITC" panose="020B0907030504020204" pitchFamily="34" charset="0"/>
              </a:rPr>
              <a:t>Social </a:t>
            </a:r>
            <a:r>
              <a:rPr lang="es-ES" sz="4000" dirty="0" err="1">
                <a:latin typeface="Eras Bold ITC" panose="020B0907030504020204" pitchFamily="34" charset="0"/>
              </a:rPr>
              <a:t>events</a:t>
            </a:r>
            <a:r>
              <a:rPr lang="es-ES" sz="4000" dirty="0">
                <a:latin typeface="Eras Bold ITC" panose="020B0907030504020204" pitchFamily="34" charset="0"/>
              </a:rPr>
              <a:t> </a:t>
            </a:r>
            <a:r>
              <a:rPr lang="es-ES" sz="4000" dirty="0" err="1">
                <a:latin typeface="Eras Bold ITC" panose="020B0907030504020204" pitchFamily="34" charset="0"/>
              </a:rPr>
              <a:t>for</a:t>
            </a:r>
            <a:r>
              <a:rPr lang="es-ES" sz="4000" dirty="0">
                <a:latin typeface="Eras Bold ITC" panose="020B0907030504020204" pitchFamily="34" charset="0"/>
              </a:rPr>
              <a:t> </a:t>
            </a:r>
            <a:r>
              <a:rPr lang="es-ES" sz="4000" dirty="0" err="1">
                <a:latin typeface="Eras Bold ITC" panose="020B0907030504020204" pitchFamily="34" charset="0"/>
              </a:rPr>
              <a:t>students</a:t>
            </a:r>
            <a:endParaRPr lang="es-ES" sz="4000" dirty="0"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723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2B7768D-3755-4470-ADE8-097382765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098"/>
            <a:ext cx="12192000" cy="598380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BF75384-77E7-409A-9DB7-DC4B579EB4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6" b="22432"/>
          <a:stretch/>
        </p:blipFill>
        <p:spPr>
          <a:xfrm>
            <a:off x="9938383" y="114300"/>
            <a:ext cx="2063117" cy="59591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42EB9203-8967-4D1D-9742-940A52B46447}"/>
              </a:ext>
            </a:extLst>
          </p:cNvPr>
          <p:cNvSpPr/>
          <p:nvPr/>
        </p:nvSpPr>
        <p:spPr>
          <a:xfrm>
            <a:off x="208272" y="501510"/>
            <a:ext cx="524149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Target </a:t>
            </a:r>
            <a:r>
              <a:rPr lang="es-ES" sz="60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audience</a:t>
            </a:r>
            <a:endParaRPr lang="es-ES" sz="6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63B8BC99-D4C3-4C49-9334-CB494F0ACD39}"/>
              </a:ext>
            </a:extLst>
          </p:cNvPr>
          <p:cNvGrpSpPr/>
          <p:nvPr/>
        </p:nvGrpSpPr>
        <p:grpSpPr>
          <a:xfrm>
            <a:off x="0" y="1766653"/>
            <a:ext cx="12192000" cy="1828800"/>
            <a:chOff x="0" y="1953087"/>
            <a:chExt cx="12192000" cy="1828800"/>
          </a:xfrm>
        </p:grpSpPr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E3896082-7B4B-414B-82AB-203EF133E784}"/>
                </a:ext>
              </a:extLst>
            </p:cNvPr>
            <p:cNvSpPr/>
            <p:nvPr/>
          </p:nvSpPr>
          <p:spPr>
            <a:xfrm>
              <a:off x="0" y="1953087"/>
              <a:ext cx="12192000" cy="1828800"/>
            </a:xfrm>
            <a:prstGeom prst="rect">
              <a:avLst/>
            </a:prstGeom>
            <a:solidFill>
              <a:srgbClr val="17A2B8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8F66CA43-9675-48B3-A15B-3B58ADAB9A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994" r="7979"/>
            <a:stretch/>
          </p:blipFill>
          <p:spPr>
            <a:xfrm>
              <a:off x="674705" y="2068497"/>
              <a:ext cx="1711322" cy="160241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FBAEA1A5-8C56-468E-9CAA-96A59913B52D}"/>
                </a:ext>
              </a:extLst>
            </p:cNvPr>
            <p:cNvSpPr/>
            <p:nvPr/>
          </p:nvSpPr>
          <p:spPr>
            <a:xfrm>
              <a:off x="3053958" y="2408041"/>
              <a:ext cx="3935693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44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Bauhaus 93" panose="04030905020B02020C02" pitchFamily="82" charset="0"/>
                </a:rPr>
                <a:t>CMSC </a:t>
              </a:r>
              <a:r>
                <a:rPr lang="es-ES" sz="4400" b="1" cap="none" spc="0" dirty="0" err="1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Bauhaus 93" panose="04030905020B02020C02" pitchFamily="82" charset="0"/>
                </a:rPr>
                <a:t>Students</a:t>
              </a:r>
              <a:endParaRPr lang="es-ES" sz="4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auhaus 93" panose="04030905020B02020C02" pitchFamily="82" charset="0"/>
              </a:endParaRP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5A476C97-EC48-42CE-BBD3-7AADC15F81FE}"/>
              </a:ext>
            </a:extLst>
          </p:cNvPr>
          <p:cNvGrpSpPr/>
          <p:nvPr/>
        </p:nvGrpSpPr>
        <p:grpSpPr>
          <a:xfrm>
            <a:off x="0" y="4061012"/>
            <a:ext cx="12192000" cy="1861401"/>
            <a:chOff x="0" y="4061012"/>
            <a:chExt cx="12192000" cy="1861401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DFDFAE6D-3F6F-4441-ADEC-4A4564F444CC}"/>
                </a:ext>
              </a:extLst>
            </p:cNvPr>
            <p:cNvSpPr/>
            <p:nvPr/>
          </p:nvSpPr>
          <p:spPr>
            <a:xfrm>
              <a:off x="0" y="4093613"/>
              <a:ext cx="12192000" cy="1828800"/>
            </a:xfrm>
            <a:prstGeom prst="rect">
              <a:avLst/>
            </a:prstGeom>
            <a:solidFill>
              <a:srgbClr val="17A2B8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AFE112FE-C70E-4AF1-AB8D-5ECD3C7D56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693" r="45034"/>
            <a:stretch/>
          </p:blipFill>
          <p:spPr>
            <a:xfrm>
              <a:off x="674705" y="4197899"/>
              <a:ext cx="1756866" cy="1620228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77C2E3EA-A61B-4136-9090-CA5DD8A984B3}"/>
                </a:ext>
              </a:extLst>
            </p:cNvPr>
            <p:cNvGrpSpPr/>
            <p:nvPr/>
          </p:nvGrpSpPr>
          <p:grpSpPr>
            <a:xfrm>
              <a:off x="3098844" y="4061012"/>
              <a:ext cx="7376806" cy="1785104"/>
              <a:chOff x="3098844" y="4034387"/>
              <a:chExt cx="7376806" cy="1785104"/>
            </a:xfrm>
          </p:grpSpPr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E31F1902-9742-4FDB-ADC7-B2981D1415AF}"/>
                  </a:ext>
                </a:extLst>
              </p:cNvPr>
              <p:cNvSpPr/>
              <p:nvPr/>
            </p:nvSpPr>
            <p:spPr>
              <a:xfrm>
                <a:off x="3098844" y="4034387"/>
                <a:ext cx="3845926" cy="76944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s-ES" sz="4400" b="1" cap="none" spc="0" dirty="0">
                    <a:ln w="6600">
                      <a:solidFill>
                        <a:schemeClr val="accent2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  <a:latin typeface="Bauhaus 93" panose="04030905020B02020C02" pitchFamily="82" charset="0"/>
                  </a:rPr>
                  <a:t>Normal </a:t>
                </a:r>
                <a:r>
                  <a:rPr lang="es-ES" sz="4400" b="1" cap="none" spc="0" dirty="0" err="1">
                    <a:ln w="6600">
                      <a:solidFill>
                        <a:schemeClr val="accent2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  <a:latin typeface="Bauhaus 93" panose="04030905020B02020C02" pitchFamily="82" charset="0"/>
                  </a:rPr>
                  <a:t>people</a:t>
                </a:r>
                <a:endParaRPr lang="es-ES" sz="44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Bauhaus 93" panose="04030905020B02020C02" pitchFamily="82" charset="0"/>
                </a:endParaRPr>
              </a:p>
            </p:txBody>
          </p:sp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E692EBF2-090F-4183-8259-40D8129AA5D1}"/>
                  </a:ext>
                </a:extLst>
              </p:cNvPr>
              <p:cNvSpPr txBox="1"/>
              <p:nvPr/>
            </p:nvSpPr>
            <p:spPr>
              <a:xfrm>
                <a:off x="3258105" y="4803828"/>
                <a:ext cx="721754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000" dirty="0" err="1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Undergraduate</a:t>
                </a:r>
                <a:r>
                  <a:rPr lang="es-ES" sz="2000" dirty="0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 </a:t>
                </a:r>
                <a:r>
                  <a:rPr lang="es-ES" sz="2000" dirty="0" err="1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students</a:t>
                </a:r>
                <a:endParaRPr lang="es-ES" sz="2000" dirty="0">
                  <a:ln>
                    <a:solidFill>
                      <a:schemeClr val="accent4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latin typeface="Bauhaus 93" panose="04030905020B02020C02" pitchFamily="8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000" dirty="0" err="1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Alumni</a:t>
                </a:r>
                <a:endParaRPr lang="es-ES" sz="2000" dirty="0">
                  <a:ln>
                    <a:solidFill>
                      <a:schemeClr val="accent4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latin typeface="Bauhaus 93" panose="04030905020B02020C02" pitchFamily="8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000" dirty="0" err="1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Graduate</a:t>
                </a:r>
                <a:r>
                  <a:rPr lang="es-ES" sz="2000" dirty="0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 </a:t>
                </a:r>
                <a:r>
                  <a:rPr lang="es-ES" sz="2000" dirty="0" err="1"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  <a:solidFill>
                      <a:schemeClr val="bg1"/>
                    </a:solidFill>
                    <a:latin typeface="Bauhaus 93" panose="04030905020B02020C02" pitchFamily="82" charset="0"/>
                  </a:rPr>
                  <a:t>students</a:t>
                </a:r>
                <a:endParaRPr lang="es-ES" sz="2000" dirty="0">
                  <a:ln>
                    <a:solidFill>
                      <a:schemeClr val="accent4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latin typeface="Bauhaus 93" panose="04030905020B02020C02" pitchFamily="8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199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007AC0A-84F4-4D40-A46C-31E038748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9329086-15B3-4E46-B6D2-9E2C8253E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6" b="22432"/>
          <a:stretch/>
        </p:blipFill>
        <p:spPr>
          <a:xfrm>
            <a:off x="9938383" y="114300"/>
            <a:ext cx="2063117" cy="595914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BAA3CB51-3448-4734-86AD-69B18911347E}"/>
              </a:ext>
            </a:extLst>
          </p:cNvPr>
          <p:cNvGrpSpPr/>
          <p:nvPr/>
        </p:nvGrpSpPr>
        <p:grpSpPr>
          <a:xfrm>
            <a:off x="360307" y="114300"/>
            <a:ext cx="5665397" cy="1391573"/>
            <a:chOff x="360307" y="114300"/>
            <a:chExt cx="5665397" cy="1391573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74166F19-0B7C-40ED-83AE-37C4C8232C9B}"/>
                </a:ext>
              </a:extLst>
            </p:cNvPr>
            <p:cNvSpPr/>
            <p:nvPr/>
          </p:nvSpPr>
          <p:spPr>
            <a:xfrm>
              <a:off x="360307" y="114300"/>
              <a:ext cx="5665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5400" b="1" cap="none" spc="0" dirty="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Project </a:t>
              </a:r>
              <a:r>
                <a:rPr lang="es-ES" sz="5400" b="1" cap="none" spc="0" dirty="0" err="1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Description</a:t>
              </a:r>
              <a:endParaRPr lang="es-E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07AF07CB-6388-41D2-91D2-A7096A42A43D}"/>
                </a:ext>
              </a:extLst>
            </p:cNvPr>
            <p:cNvSpPr/>
            <p:nvPr/>
          </p:nvSpPr>
          <p:spPr>
            <a:xfrm>
              <a:off x="360307" y="797987"/>
              <a:ext cx="184731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endParaRPr lang="es-ES" sz="4000" b="1" cap="none" spc="0" dirty="0">
                <a:ln w="0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</p:grp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04645C43-A1D4-4A0D-A70C-F2380841C9DA}"/>
              </a:ext>
            </a:extLst>
          </p:cNvPr>
          <p:cNvSpPr/>
          <p:nvPr/>
        </p:nvSpPr>
        <p:spPr>
          <a:xfrm>
            <a:off x="964710" y="1505873"/>
            <a:ext cx="2228295" cy="4797273"/>
          </a:xfrm>
          <a:prstGeom prst="roundRect">
            <a:avLst/>
          </a:prstGeom>
          <a:solidFill>
            <a:srgbClr val="17A2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06147D2C-B83F-406F-BEF0-245D84072927}"/>
              </a:ext>
            </a:extLst>
          </p:cNvPr>
          <p:cNvSpPr/>
          <p:nvPr/>
        </p:nvSpPr>
        <p:spPr>
          <a:xfrm>
            <a:off x="1768138" y="1695634"/>
            <a:ext cx="621437" cy="62143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E8C9EC82-57ED-4AF3-A11A-DA18711D0694}"/>
              </a:ext>
            </a:extLst>
          </p:cNvPr>
          <p:cNvSpPr/>
          <p:nvPr/>
        </p:nvSpPr>
        <p:spPr>
          <a:xfrm>
            <a:off x="1210188" y="2317071"/>
            <a:ext cx="173733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Languages</a:t>
            </a:r>
            <a:endParaRPr lang="es-ES" sz="4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771DB78-8D8B-4502-964B-225935A2EF75}"/>
              </a:ext>
            </a:extLst>
          </p:cNvPr>
          <p:cNvSpPr txBox="1"/>
          <p:nvPr/>
        </p:nvSpPr>
        <p:spPr>
          <a:xfrm>
            <a:off x="1210188" y="2947386"/>
            <a:ext cx="18614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PHP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MariaDb</a:t>
            </a:r>
            <a:endParaRPr lang="es-ES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127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007AC0A-84F4-4D40-A46C-31E038748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9329086-15B3-4E46-B6D2-9E2C8253E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6" b="22432"/>
          <a:stretch/>
        </p:blipFill>
        <p:spPr>
          <a:xfrm>
            <a:off x="9938383" y="114300"/>
            <a:ext cx="2063117" cy="595914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BAA3CB51-3448-4734-86AD-69B18911347E}"/>
              </a:ext>
            </a:extLst>
          </p:cNvPr>
          <p:cNvGrpSpPr/>
          <p:nvPr/>
        </p:nvGrpSpPr>
        <p:grpSpPr>
          <a:xfrm>
            <a:off x="360307" y="114300"/>
            <a:ext cx="5665397" cy="1453128"/>
            <a:chOff x="360307" y="114300"/>
            <a:chExt cx="5665397" cy="1453128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74166F19-0B7C-40ED-83AE-37C4C8232C9B}"/>
                </a:ext>
              </a:extLst>
            </p:cNvPr>
            <p:cNvSpPr/>
            <p:nvPr/>
          </p:nvSpPr>
          <p:spPr>
            <a:xfrm>
              <a:off x="360307" y="114300"/>
              <a:ext cx="5665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5400" b="1" cap="none" spc="0" dirty="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Project </a:t>
              </a:r>
              <a:r>
                <a:rPr lang="es-ES" sz="5400" b="1" cap="none" spc="0" dirty="0" err="1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Description</a:t>
              </a:r>
              <a:endParaRPr lang="es-E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07AF07CB-6388-41D2-91D2-A7096A42A43D}"/>
                </a:ext>
              </a:extLst>
            </p:cNvPr>
            <p:cNvSpPr/>
            <p:nvPr/>
          </p:nvSpPr>
          <p:spPr>
            <a:xfrm>
              <a:off x="360307" y="797987"/>
              <a:ext cx="2177712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4400" dirty="0" err="1">
                  <a:ln w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Interests</a:t>
              </a:r>
              <a:endParaRPr lang="es-ES" sz="4000" b="1" cap="none" spc="0" dirty="0">
                <a:ln w="0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807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2CF053B-398B-4989-9FA2-12075BB46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79677F2-C8A8-4FC9-B3B0-7354D3654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6" b="22432"/>
          <a:stretch/>
        </p:blipFill>
        <p:spPr>
          <a:xfrm>
            <a:off x="9938383" y="114300"/>
            <a:ext cx="2063117" cy="595914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01A52FE4-DC37-4209-9875-3B7B47661B77}"/>
              </a:ext>
            </a:extLst>
          </p:cNvPr>
          <p:cNvGrpSpPr/>
          <p:nvPr/>
        </p:nvGrpSpPr>
        <p:grpSpPr>
          <a:xfrm>
            <a:off x="360307" y="114300"/>
            <a:ext cx="5665397" cy="1453128"/>
            <a:chOff x="360307" y="114300"/>
            <a:chExt cx="5665397" cy="1453128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78AFBB4-C0D1-4573-B49D-C7BE4FB5F1E0}"/>
                </a:ext>
              </a:extLst>
            </p:cNvPr>
            <p:cNvSpPr/>
            <p:nvPr/>
          </p:nvSpPr>
          <p:spPr>
            <a:xfrm>
              <a:off x="360307" y="114300"/>
              <a:ext cx="5665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5400" b="1" cap="none" spc="0" dirty="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Project </a:t>
              </a:r>
              <a:r>
                <a:rPr lang="es-ES" sz="5400" b="1" cap="none" spc="0" dirty="0" err="1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Description</a:t>
              </a:r>
              <a:endParaRPr lang="es-E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F9CA097B-6928-415E-A94E-6A3B912DED22}"/>
                </a:ext>
              </a:extLst>
            </p:cNvPr>
            <p:cNvSpPr/>
            <p:nvPr/>
          </p:nvSpPr>
          <p:spPr>
            <a:xfrm>
              <a:off x="360307" y="797987"/>
              <a:ext cx="1866217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4400" dirty="0">
                  <a:ln w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Friends</a:t>
              </a:r>
            </a:p>
          </p:txBody>
        </p:sp>
      </p:grpSp>
      <p:pic>
        <p:nvPicPr>
          <p:cNvPr id="8" name="Imagen 7">
            <a:extLst>
              <a:ext uri="{FF2B5EF4-FFF2-40B4-BE49-F238E27FC236}">
                <a16:creationId xmlns:a16="http://schemas.microsoft.com/office/drawing/2014/main" id="{A70713A0-BB0F-4C64-9FE3-0560645FA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308" y="1938183"/>
            <a:ext cx="7604354" cy="427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37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2CF053B-398B-4989-9FA2-12075BB46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79677F2-C8A8-4FC9-B3B0-7354D3654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6" b="22432"/>
          <a:stretch/>
        </p:blipFill>
        <p:spPr>
          <a:xfrm>
            <a:off x="9938383" y="114300"/>
            <a:ext cx="2063117" cy="595914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01A52FE4-DC37-4209-9875-3B7B47661B77}"/>
              </a:ext>
            </a:extLst>
          </p:cNvPr>
          <p:cNvGrpSpPr/>
          <p:nvPr/>
        </p:nvGrpSpPr>
        <p:grpSpPr>
          <a:xfrm>
            <a:off x="360307" y="114300"/>
            <a:ext cx="5665397" cy="1453128"/>
            <a:chOff x="360307" y="114300"/>
            <a:chExt cx="5665397" cy="1453128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78AFBB4-C0D1-4573-B49D-C7BE4FB5F1E0}"/>
                </a:ext>
              </a:extLst>
            </p:cNvPr>
            <p:cNvSpPr/>
            <p:nvPr/>
          </p:nvSpPr>
          <p:spPr>
            <a:xfrm>
              <a:off x="360307" y="114300"/>
              <a:ext cx="5665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5400" b="1" cap="none" spc="0" dirty="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Project </a:t>
              </a:r>
              <a:r>
                <a:rPr lang="es-ES" sz="5400" b="1" cap="none" spc="0" dirty="0" err="1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Description</a:t>
              </a:r>
              <a:endParaRPr lang="es-E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F9CA097B-6928-415E-A94E-6A3B912DED22}"/>
                </a:ext>
              </a:extLst>
            </p:cNvPr>
            <p:cNvSpPr/>
            <p:nvPr/>
          </p:nvSpPr>
          <p:spPr>
            <a:xfrm>
              <a:off x="360307" y="797987"/>
              <a:ext cx="2228495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4400" dirty="0">
                  <a:ln w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Calendar</a:t>
              </a:r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CE28E0C1-6767-4303-B7A5-F64A11C92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307" y="1938183"/>
            <a:ext cx="7604354" cy="4277449"/>
          </a:xfrm>
          <a:prstGeom prst="rect">
            <a:avLst/>
          </a:prstGeom>
        </p:spPr>
      </p:pic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94208A1-5759-45B6-8A0D-42E21A83D05A}"/>
              </a:ext>
            </a:extLst>
          </p:cNvPr>
          <p:cNvSpPr/>
          <p:nvPr/>
        </p:nvSpPr>
        <p:spPr>
          <a:xfrm>
            <a:off x="8211845" y="1938183"/>
            <a:ext cx="3646779" cy="4277449"/>
          </a:xfrm>
          <a:prstGeom prst="roundRect">
            <a:avLst/>
          </a:prstGeom>
          <a:solidFill>
            <a:srgbClr val="17A2B8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Insert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Private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endParaRPr lang="es-ES" dirty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View: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Own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private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endParaRPr lang="es-ES" dirty="0">
              <a:latin typeface="Bell MT" panose="020205030603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Public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created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by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you</a:t>
            </a:r>
            <a:endParaRPr lang="es-ES" dirty="0">
              <a:latin typeface="Bell MT" panose="020205030603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Public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you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will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asssist</a:t>
            </a:r>
            <a:endParaRPr lang="es-ES" dirty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Edit</a:t>
            </a:r>
            <a:r>
              <a:rPr lang="es-ES" dirty="0">
                <a:latin typeface="Bell MT" panose="02020503060305020303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Own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private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endParaRPr lang="es-ES" dirty="0">
              <a:latin typeface="Bell MT" panose="020205030603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Bell MT" panose="02020503060305020303" pitchFamily="18" charset="0"/>
              </a:rPr>
              <a:t>Public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events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created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by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you</a:t>
            </a:r>
            <a:endParaRPr lang="es-ES" dirty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View </a:t>
            </a:r>
            <a:r>
              <a:rPr lang="es-ES" dirty="0" err="1">
                <a:latin typeface="Bell MT" panose="02020503060305020303" pitchFamily="18" charset="0"/>
              </a:rPr>
              <a:t>Modes</a:t>
            </a:r>
            <a:endParaRPr lang="es-ES" dirty="0">
              <a:latin typeface="Bell MT" panose="020205030603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Bell MT" panose="02020503060305020303" pitchFamily="18" charset="0"/>
              </a:rPr>
              <a:t>Day/</a:t>
            </a:r>
            <a:r>
              <a:rPr lang="es-ES" dirty="0" err="1">
                <a:latin typeface="Bell MT" panose="02020503060305020303" pitchFamily="18" charset="0"/>
              </a:rPr>
              <a:t>Week</a:t>
            </a:r>
            <a:r>
              <a:rPr lang="es-ES" dirty="0">
                <a:latin typeface="Bell MT" panose="02020503060305020303" pitchFamily="18" charset="0"/>
              </a:rPr>
              <a:t>/</a:t>
            </a:r>
            <a:r>
              <a:rPr lang="es-ES" dirty="0" err="1">
                <a:latin typeface="Bell MT" panose="02020503060305020303" pitchFamily="18" charset="0"/>
              </a:rPr>
              <a:t>Month</a:t>
            </a:r>
            <a:endParaRPr lang="es-ES" dirty="0">
              <a:latin typeface="Bell MT" panose="02020503060305020303" pitchFamily="18" charset="0"/>
            </a:endParaRPr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67020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69</Words>
  <Application>Microsoft Office PowerPoint</Application>
  <PresentationFormat>Panorámica</PresentationFormat>
  <Paragraphs>31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Arial</vt:lpstr>
      <vt:lpstr>Bauhaus 93</vt:lpstr>
      <vt:lpstr>Bell MT</vt:lpstr>
      <vt:lpstr>Calibri</vt:lpstr>
      <vt:lpstr>Calibri Light</vt:lpstr>
      <vt:lpstr>Eras Bold ITC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jaime</dc:creator>
  <cp:lastModifiedBy>jaime</cp:lastModifiedBy>
  <cp:revision>8</cp:revision>
  <dcterms:created xsi:type="dcterms:W3CDTF">2018-04-29T17:01:02Z</dcterms:created>
  <dcterms:modified xsi:type="dcterms:W3CDTF">2018-04-29T18:13:51Z</dcterms:modified>
</cp:coreProperties>
</file>

<file path=docProps/thumbnail.jpeg>
</file>